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6" r:id="rId1"/>
  </p:sldMasterIdLst>
  <p:notesMasterIdLst>
    <p:notesMasterId r:id="rId6"/>
  </p:notesMasterIdLst>
  <p:sldIdLst>
    <p:sldId id="269" r:id="rId2"/>
    <p:sldId id="283" r:id="rId3"/>
    <p:sldId id="284" r:id="rId4"/>
    <p:sldId id="281" r:id="rId5"/>
  </p:sldIdLst>
  <p:sldSz cx="13716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609"/>
    <p:restoredTop sz="84180"/>
  </p:normalViewPr>
  <p:slideViewPr>
    <p:cSldViewPr snapToGrid="0" snapToObjects="1">
      <p:cViewPr varScale="1">
        <p:scale>
          <a:sx n="43" d="100"/>
          <a:sy n="43" d="100"/>
        </p:scale>
        <p:origin x="42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27.png>
</file>

<file path=ppt/media/image28.png>
</file>

<file path=ppt/media/image3.tif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948C0-EC5C-9E41-9DEE-622318C4F48C}" type="datetimeFigureOut">
              <a:rPr lang="en-US" smtClean="0"/>
              <a:t>9/14/21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2AACD-DBFF-E94A-B9E6-6AAF40FB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12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1pPr>
    <a:lvl2pPr marL="658368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2pPr>
    <a:lvl3pPr marL="1316736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3pPr>
    <a:lvl4pPr marL="1975104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4pPr>
    <a:lvl5pPr marL="2633472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5pPr>
    <a:lvl6pPr marL="3291840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6pPr>
    <a:lvl7pPr marL="3950208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7pPr>
    <a:lvl8pPr marL="4608576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8pPr>
    <a:lvl9pPr marL="5266944" algn="l" defTabSz="1316736" rtl="0" eaLnBrk="1" latinLnBrk="0" hangingPunct="1">
      <a:defRPr sz="17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5: Original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AACD-DBFF-E94A-B9E6-6AAF40FB9D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68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5: Option1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AACD-DBFF-E94A-B9E6-6AAF40FB9D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61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5: Option2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AACD-DBFF-E94A-B9E6-6AAF40FB9D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87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5: Option3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AACD-DBFF-E94A-B9E6-6AAF40FB9D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76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244726"/>
            <a:ext cx="11658600" cy="47752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7204076"/>
            <a:ext cx="10287000" cy="3311524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3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1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730250"/>
            <a:ext cx="2957513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730250"/>
            <a:ext cx="8701088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50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32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3419479"/>
            <a:ext cx="11830050" cy="5705474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9178929"/>
            <a:ext cx="11830050" cy="3000374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2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3651250"/>
            <a:ext cx="58293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3651250"/>
            <a:ext cx="58293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41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730253"/>
            <a:ext cx="1183005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3362326"/>
            <a:ext cx="5802510" cy="1647824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5010150"/>
            <a:ext cx="5802510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3362326"/>
            <a:ext cx="5831087" cy="1647824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5010150"/>
            <a:ext cx="583108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17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65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4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14400"/>
            <a:ext cx="4423767" cy="32004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1974853"/>
            <a:ext cx="6943725" cy="974725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4114800"/>
            <a:ext cx="4423767" cy="7623176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38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914400"/>
            <a:ext cx="4423767" cy="32004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1974853"/>
            <a:ext cx="6943725" cy="9747250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4114800"/>
            <a:ext cx="4423767" cy="7623176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8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730253"/>
            <a:ext cx="1183005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3651250"/>
            <a:ext cx="1183005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12712703"/>
            <a:ext cx="30861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9C334-3C7E-A547-98D3-27A91BE7814D}" type="datetimeFigureOut">
              <a:rPr lang="en-US" smtClean="0"/>
              <a:t>9/14/21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12712703"/>
            <a:ext cx="462915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12712703"/>
            <a:ext cx="30861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0C15D-4A03-3E49-AC4A-8AA6F3FEE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084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7.png"/><Relationship Id="rId5" Type="http://schemas.openxmlformats.org/officeDocument/2006/relationships/image" Target="../media/image3.tiff"/><Relationship Id="rId10" Type="http://schemas.openxmlformats.org/officeDocument/2006/relationships/image" Target="../media/image28.png"/><Relationship Id="rId4" Type="http://schemas.openxmlformats.org/officeDocument/2006/relationships/image" Target="../media/image2.tiff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11" Type="http://schemas.openxmlformats.org/officeDocument/2006/relationships/image" Target="../media/image7.png"/><Relationship Id="rId5" Type="http://schemas.openxmlformats.org/officeDocument/2006/relationships/image" Target="../media/image3.tiff"/><Relationship Id="rId10" Type="http://schemas.openxmlformats.org/officeDocument/2006/relationships/image" Target="../media/image33.png"/><Relationship Id="rId4" Type="http://schemas.openxmlformats.org/officeDocument/2006/relationships/image" Target="../media/image2.tiff"/><Relationship Id="rId9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13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4.tiff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11" Type="http://schemas.openxmlformats.org/officeDocument/2006/relationships/image" Target="../media/image7.png"/><Relationship Id="rId5" Type="http://schemas.openxmlformats.org/officeDocument/2006/relationships/image" Target="../media/image2.tiff"/><Relationship Id="rId10" Type="http://schemas.openxmlformats.org/officeDocument/2006/relationships/image" Target="../media/image35.png"/><Relationship Id="rId4" Type="http://schemas.openxmlformats.org/officeDocument/2006/relationships/image" Target="../media/image1.tiff"/><Relationship Id="rId9" Type="http://schemas.openxmlformats.org/officeDocument/2006/relationships/image" Target="../media/image3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4.tiff"/><Relationship Id="rId3" Type="http://schemas.openxmlformats.org/officeDocument/2006/relationships/image" Target="../media/image1.tiff"/><Relationship Id="rId7" Type="http://schemas.openxmlformats.org/officeDocument/2006/relationships/image" Target="../media/image37.png"/><Relationship Id="rId12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2.tiff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5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90AFA51B-D7C3-B04A-9A61-8CF5272FB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61" r="25377"/>
          <a:stretch/>
        </p:blipFill>
        <p:spPr>
          <a:xfrm>
            <a:off x="795256" y="7343950"/>
            <a:ext cx="2201021" cy="4086598"/>
          </a:xfrm>
          <a:prstGeom prst="rect">
            <a:avLst/>
          </a:prstGeom>
        </p:spPr>
      </p:pic>
      <p:pic>
        <p:nvPicPr>
          <p:cNvPr id="7" name="Picture 6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5F47599-FFA3-D844-8B9E-9F9E42A70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61" r="25377"/>
          <a:stretch/>
        </p:blipFill>
        <p:spPr>
          <a:xfrm>
            <a:off x="3139890" y="7343950"/>
            <a:ext cx="2201021" cy="4086599"/>
          </a:xfrm>
          <a:prstGeom prst="rect">
            <a:avLst/>
          </a:prstGeom>
        </p:spPr>
      </p:pic>
      <p:pic>
        <p:nvPicPr>
          <p:cNvPr id="9" name="Picture 8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4C75273-6FF9-DF4C-9BA2-152FBA7EE0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61" r="25377"/>
          <a:stretch/>
        </p:blipFill>
        <p:spPr>
          <a:xfrm>
            <a:off x="5419763" y="7343948"/>
            <a:ext cx="2201022" cy="4086600"/>
          </a:xfrm>
          <a:prstGeom prst="rect">
            <a:avLst/>
          </a:prstGeom>
        </p:spPr>
      </p:pic>
      <p:pic>
        <p:nvPicPr>
          <p:cNvPr id="11" name="Picture 10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754339AA-14D8-9548-BCA6-42D80AE335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161" r="25377"/>
          <a:stretch/>
        </p:blipFill>
        <p:spPr>
          <a:xfrm>
            <a:off x="7730114" y="7343946"/>
            <a:ext cx="2201023" cy="4086602"/>
          </a:xfrm>
          <a:prstGeom prst="rect">
            <a:avLst/>
          </a:prstGeom>
        </p:spPr>
      </p:pic>
      <p:pic>
        <p:nvPicPr>
          <p:cNvPr id="13" name="Picture 12" descr="A picture containing shape&#10;&#10;Description automatically generated">
            <a:extLst>
              <a:ext uri="{FF2B5EF4-FFF2-40B4-BE49-F238E27FC236}">
                <a16:creationId xmlns:a16="http://schemas.microsoft.com/office/drawing/2014/main" id="{F8C12517-3A89-3242-8A86-72F40141F14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161" r="25377"/>
          <a:stretch/>
        </p:blipFill>
        <p:spPr>
          <a:xfrm>
            <a:off x="10040468" y="7343944"/>
            <a:ext cx="2201024" cy="4086604"/>
          </a:xfrm>
          <a:prstGeom prst="rect">
            <a:avLst/>
          </a:prstGeom>
        </p:spPr>
      </p:pic>
      <p:pic>
        <p:nvPicPr>
          <p:cNvPr id="14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4454B61F-51E0-7640-AB36-AAB4D81EEF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4980" t="62376" r="-259" b="-1023"/>
          <a:stretch/>
        </p:blipFill>
        <p:spPr>
          <a:xfrm>
            <a:off x="12292990" y="8353469"/>
            <a:ext cx="1392509" cy="22657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/>
              <p:nvPr/>
            </p:nvSpPr>
            <p:spPr>
              <a:xfrm>
                <a:off x="5505204" y="5088839"/>
                <a:ext cx="614912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5204" y="5088839"/>
                <a:ext cx="614912" cy="461665"/>
              </a:xfrm>
              <a:prstGeom prst="rect">
                <a:avLst/>
              </a:prstGeom>
              <a:blipFill>
                <a:blip r:embed="rId9"/>
                <a:stretch>
                  <a:fillRect l="-14286" r="-6122" b="-1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/>
              <p:nvPr/>
            </p:nvSpPr>
            <p:spPr>
              <a:xfrm>
                <a:off x="11667753" y="5151212"/>
                <a:ext cx="623825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67753" y="5151212"/>
                <a:ext cx="623825" cy="461665"/>
              </a:xfrm>
              <a:prstGeom prst="rect">
                <a:avLst/>
              </a:prstGeom>
              <a:blipFill>
                <a:blip r:embed="rId10"/>
                <a:stretch>
                  <a:fillRect l="-12000" r="-6000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 descr="A picture containing chart&#10;&#10;Description automatically generated">
            <a:extLst>
              <a:ext uri="{FF2B5EF4-FFF2-40B4-BE49-F238E27FC236}">
                <a16:creationId xmlns:a16="http://schemas.microsoft.com/office/drawing/2014/main" id="{46D99167-70AF-AF43-989F-D185719886F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39" t="79835" r="79041" b="10883"/>
          <a:stretch/>
        </p:blipFill>
        <p:spPr>
          <a:xfrm>
            <a:off x="12320340" y="6975192"/>
            <a:ext cx="932537" cy="7375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D2BD110-7378-3B4A-B98B-EA2607B240F5}"/>
              </a:ext>
            </a:extLst>
          </p:cNvPr>
          <p:cNvSpPr txBox="1"/>
          <p:nvPr/>
        </p:nvSpPr>
        <p:spPr>
          <a:xfrm>
            <a:off x="914112" y="11153550"/>
            <a:ext cx="19392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D876C0-7FAE-624E-9FC5-FFCBF4FC94B6}"/>
              </a:ext>
            </a:extLst>
          </p:cNvPr>
          <p:cNvSpPr txBox="1"/>
          <p:nvPr/>
        </p:nvSpPr>
        <p:spPr>
          <a:xfrm>
            <a:off x="3040254" y="11153549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D36CE7-E653-BF4F-905C-BCD875A2F114}"/>
              </a:ext>
            </a:extLst>
          </p:cNvPr>
          <p:cNvSpPr txBox="1"/>
          <p:nvPr/>
        </p:nvSpPr>
        <p:spPr>
          <a:xfrm>
            <a:off x="5333754" y="11149156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3BDAF4-FEDE-2A40-A625-36416C8F453C}"/>
              </a:ext>
            </a:extLst>
          </p:cNvPr>
          <p:cNvSpPr txBox="1"/>
          <p:nvPr/>
        </p:nvSpPr>
        <p:spPr>
          <a:xfrm>
            <a:off x="7672680" y="11149156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5407-C312-6F41-A2B5-412202FDECDE}"/>
              </a:ext>
            </a:extLst>
          </p:cNvPr>
          <p:cNvSpPr txBox="1"/>
          <p:nvPr/>
        </p:nvSpPr>
        <p:spPr>
          <a:xfrm>
            <a:off x="9983031" y="11149156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6CCC0B-EDA8-8546-A39B-018E1D4D6B49}"/>
              </a:ext>
            </a:extLst>
          </p:cNvPr>
          <p:cNvSpPr txBox="1"/>
          <p:nvPr/>
        </p:nvSpPr>
        <p:spPr>
          <a:xfrm>
            <a:off x="174831" y="6879265"/>
            <a:ext cx="12403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a)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61DAFA-FD47-CF4B-9DB5-457D95E51031}"/>
              </a:ext>
            </a:extLst>
          </p:cNvPr>
          <p:cNvSpPr txBox="1"/>
          <p:nvPr/>
        </p:nvSpPr>
        <p:spPr>
          <a:xfrm>
            <a:off x="174831" y="10441270"/>
            <a:ext cx="8985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b)</a:t>
            </a:r>
          </a:p>
        </p:txBody>
      </p: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FF1BD776-FAFA-7146-9A67-CF65686937F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9723" r="22592" b="15206"/>
          <a:stretch/>
        </p:blipFill>
        <p:spPr>
          <a:xfrm>
            <a:off x="7071564" y="2815263"/>
            <a:ext cx="3070328" cy="4671897"/>
          </a:xfrm>
          <a:prstGeom prst="rect">
            <a:avLst/>
          </a:prstGeom>
        </p:spPr>
      </p:pic>
      <p:pic>
        <p:nvPicPr>
          <p:cNvPr id="35" name="Picture 34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028284D0-D915-084D-B61E-C744F0A496A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9723" r="22592" b="15206"/>
          <a:stretch/>
        </p:blipFill>
        <p:spPr>
          <a:xfrm>
            <a:off x="1050340" y="2735764"/>
            <a:ext cx="3174821" cy="4830897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006BED5-1188-C34D-8B59-79326A6BE4F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6857" t="62360" r="4008"/>
          <a:stretch/>
        </p:blipFill>
        <p:spPr>
          <a:xfrm>
            <a:off x="10519397" y="3884438"/>
            <a:ext cx="1460269" cy="2973562"/>
          </a:xfrm>
          <a:prstGeom prst="rect">
            <a:avLst/>
          </a:prstGeom>
        </p:spPr>
      </p:pic>
      <p:pic>
        <p:nvPicPr>
          <p:cNvPr id="37" name="Picture 36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93866107-3FC2-3742-A7BC-9A33FEA3966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6857" t="62360" r="4008"/>
          <a:stretch/>
        </p:blipFill>
        <p:spPr>
          <a:xfrm>
            <a:off x="4435747" y="3884438"/>
            <a:ext cx="1479278" cy="301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46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90AFA51B-D7C3-B04A-9A61-8CF5272FB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61" r="25377"/>
          <a:stretch/>
        </p:blipFill>
        <p:spPr>
          <a:xfrm>
            <a:off x="722366" y="5031621"/>
            <a:ext cx="2201021" cy="4086598"/>
          </a:xfrm>
          <a:prstGeom prst="rect">
            <a:avLst/>
          </a:prstGeom>
        </p:spPr>
      </p:pic>
      <p:pic>
        <p:nvPicPr>
          <p:cNvPr id="7" name="Picture 6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5F47599-FFA3-D844-8B9E-9F9E42A70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61" r="25377"/>
          <a:stretch/>
        </p:blipFill>
        <p:spPr>
          <a:xfrm>
            <a:off x="3067000" y="5214503"/>
            <a:ext cx="2201021" cy="4086599"/>
          </a:xfrm>
          <a:prstGeom prst="rect">
            <a:avLst/>
          </a:prstGeom>
        </p:spPr>
      </p:pic>
      <p:pic>
        <p:nvPicPr>
          <p:cNvPr id="9" name="Picture 8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4C75273-6FF9-DF4C-9BA2-152FBA7EE0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61" r="25377"/>
          <a:stretch/>
        </p:blipFill>
        <p:spPr>
          <a:xfrm>
            <a:off x="5346873" y="5266753"/>
            <a:ext cx="2201022" cy="4086600"/>
          </a:xfrm>
          <a:prstGeom prst="rect">
            <a:avLst/>
          </a:prstGeom>
        </p:spPr>
      </p:pic>
      <p:pic>
        <p:nvPicPr>
          <p:cNvPr id="11" name="Picture 10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754339AA-14D8-9548-BCA6-42D80AE3357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161" r="25377"/>
          <a:stretch/>
        </p:blipFill>
        <p:spPr>
          <a:xfrm>
            <a:off x="7657224" y="5319003"/>
            <a:ext cx="2201023" cy="4086602"/>
          </a:xfrm>
          <a:prstGeom prst="rect">
            <a:avLst/>
          </a:prstGeom>
        </p:spPr>
      </p:pic>
      <p:pic>
        <p:nvPicPr>
          <p:cNvPr id="13" name="Picture 12" descr="A picture containing shape&#10;&#10;Description automatically generated">
            <a:extLst>
              <a:ext uri="{FF2B5EF4-FFF2-40B4-BE49-F238E27FC236}">
                <a16:creationId xmlns:a16="http://schemas.microsoft.com/office/drawing/2014/main" id="{F8C12517-3A89-3242-8A86-72F40141F14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161" r="25377"/>
          <a:stretch/>
        </p:blipFill>
        <p:spPr>
          <a:xfrm>
            <a:off x="9967578" y="5319001"/>
            <a:ext cx="2201024" cy="4086604"/>
          </a:xfrm>
          <a:prstGeom prst="rect">
            <a:avLst/>
          </a:prstGeom>
        </p:spPr>
      </p:pic>
      <p:pic>
        <p:nvPicPr>
          <p:cNvPr id="14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4454B61F-51E0-7640-AB36-AAB4D81EEF3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4980" t="62376" r="-259" b="-1023"/>
          <a:stretch/>
        </p:blipFill>
        <p:spPr>
          <a:xfrm>
            <a:off x="12220100" y="6328526"/>
            <a:ext cx="1392509" cy="22657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/>
              <p:nvPr/>
            </p:nvSpPr>
            <p:spPr>
              <a:xfrm>
                <a:off x="5006783" y="3005925"/>
                <a:ext cx="614912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6783" y="3005925"/>
                <a:ext cx="614912" cy="461665"/>
              </a:xfrm>
              <a:prstGeom prst="rect">
                <a:avLst/>
              </a:prstGeom>
              <a:blipFill>
                <a:blip r:embed="rId9"/>
                <a:stretch>
                  <a:fillRect l="-14286" r="-4082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/>
              <p:nvPr/>
            </p:nvSpPr>
            <p:spPr>
              <a:xfrm>
                <a:off x="11068090" y="3005925"/>
                <a:ext cx="623825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8090" y="3005925"/>
                <a:ext cx="623825" cy="461665"/>
              </a:xfrm>
              <a:prstGeom prst="rect">
                <a:avLst/>
              </a:prstGeom>
              <a:blipFill>
                <a:blip r:embed="rId10"/>
                <a:stretch>
                  <a:fillRect l="-14000" r="-6000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 descr="A picture containing chart&#10;&#10;Description automatically generated">
            <a:extLst>
              <a:ext uri="{FF2B5EF4-FFF2-40B4-BE49-F238E27FC236}">
                <a16:creationId xmlns:a16="http://schemas.microsoft.com/office/drawing/2014/main" id="{46D99167-70AF-AF43-989F-D185719886F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39" t="79835" r="79041" b="10883"/>
          <a:stretch/>
        </p:blipFill>
        <p:spPr>
          <a:xfrm>
            <a:off x="5659312" y="4490903"/>
            <a:ext cx="932537" cy="7375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D2BD110-7378-3B4A-B98B-EA2607B240F5}"/>
              </a:ext>
            </a:extLst>
          </p:cNvPr>
          <p:cNvSpPr txBox="1"/>
          <p:nvPr/>
        </p:nvSpPr>
        <p:spPr>
          <a:xfrm>
            <a:off x="841222" y="9128607"/>
            <a:ext cx="19392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D876C0-7FAE-624E-9FC5-FFCBF4FC94B6}"/>
              </a:ext>
            </a:extLst>
          </p:cNvPr>
          <p:cNvSpPr txBox="1"/>
          <p:nvPr/>
        </p:nvSpPr>
        <p:spPr>
          <a:xfrm>
            <a:off x="2967364" y="9128606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Ⅱ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D36CE7-E653-BF4F-905C-BCD875A2F114}"/>
              </a:ext>
            </a:extLst>
          </p:cNvPr>
          <p:cNvSpPr txBox="1"/>
          <p:nvPr/>
        </p:nvSpPr>
        <p:spPr>
          <a:xfrm>
            <a:off x="5260864" y="9124213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Ⅲ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3BDAF4-FEDE-2A40-A625-36416C8F453C}"/>
              </a:ext>
            </a:extLst>
          </p:cNvPr>
          <p:cNvSpPr txBox="1"/>
          <p:nvPr/>
        </p:nvSpPr>
        <p:spPr>
          <a:xfrm>
            <a:off x="7599790" y="9124213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Ⅳ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5407-C312-6F41-A2B5-412202FDECDE}"/>
              </a:ext>
            </a:extLst>
          </p:cNvPr>
          <p:cNvSpPr txBox="1"/>
          <p:nvPr/>
        </p:nvSpPr>
        <p:spPr>
          <a:xfrm>
            <a:off x="9910141" y="9124213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Ⅴ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6CCC0B-EDA8-8546-A39B-018E1D4D6B49}"/>
              </a:ext>
            </a:extLst>
          </p:cNvPr>
          <p:cNvSpPr txBox="1"/>
          <p:nvPr/>
        </p:nvSpPr>
        <p:spPr>
          <a:xfrm>
            <a:off x="174831" y="4597464"/>
            <a:ext cx="12403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a)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61DAFA-FD47-CF4B-9DB5-457D95E51031}"/>
              </a:ext>
            </a:extLst>
          </p:cNvPr>
          <p:cNvSpPr txBox="1"/>
          <p:nvPr/>
        </p:nvSpPr>
        <p:spPr>
          <a:xfrm>
            <a:off x="50152" y="9038006"/>
            <a:ext cx="8985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b)</a:t>
            </a:r>
          </a:p>
        </p:txBody>
      </p: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FF1BD776-FAFA-7146-9A67-CF65686937F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9723" r="22592" b="15206"/>
          <a:stretch/>
        </p:blipFill>
        <p:spPr>
          <a:xfrm>
            <a:off x="6936923" y="782250"/>
            <a:ext cx="2922758" cy="4447350"/>
          </a:xfrm>
          <a:prstGeom prst="rect">
            <a:avLst/>
          </a:prstGeom>
        </p:spPr>
      </p:pic>
      <p:pic>
        <p:nvPicPr>
          <p:cNvPr id="35" name="Picture 34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028284D0-D915-084D-B61E-C744F0A496A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9723" r="22592" b="15206"/>
          <a:stretch/>
        </p:blipFill>
        <p:spPr>
          <a:xfrm>
            <a:off x="915699" y="702751"/>
            <a:ext cx="2975003" cy="4526848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006BED5-1188-C34D-8B59-79326A6BE4F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6857" t="62360" r="4008"/>
          <a:stretch/>
        </p:blipFill>
        <p:spPr>
          <a:xfrm>
            <a:off x="10012789" y="1844720"/>
            <a:ext cx="1367214" cy="2784073"/>
          </a:xfrm>
          <a:prstGeom prst="rect">
            <a:avLst/>
          </a:prstGeom>
        </p:spPr>
      </p:pic>
      <p:pic>
        <p:nvPicPr>
          <p:cNvPr id="37" name="Picture 36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93866107-3FC2-3742-A7BC-9A33FEA3966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6857" t="62360" r="4008"/>
          <a:stretch/>
        </p:blipFill>
        <p:spPr>
          <a:xfrm>
            <a:off x="3947025" y="1820507"/>
            <a:ext cx="1367214" cy="2784073"/>
          </a:xfrm>
          <a:prstGeom prst="rect">
            <a:avLst/>
          </a:prstGeom>
        </p:spPr>
      </p:pic>
      <p:pic>
        <p:nvPicPr>
          <p:cNvPr id="22" name="Picture 21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C133E2F4-E6DD-7947-B3A2-D67DBF207A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871" t="50304" r="42693" b="36785"/>
          <a:stretch/>
        </p:blipFill>
        <p:spPr>
          <a:xfrm>
            <a:off x="4350577" y="5547015"/>
            <a:ext cx="962013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31" name="Picture 30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B71F5643-6F13-FE4E-B2F1-3F7695EF89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962" t="48233" r="42761" b="39168"/>
          <a:stretch/>
        </p:blipFill>
        <p:spPr>
          <a:xfrm>
            <a:off x="6567872" y="5547015"/>
            <a:ext cx="964784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38" name="Picture 37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2E815B35-99DE-6B42-881B-DF933B46FF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963" t="46850" r="42654" b="40368"/>
          <a:stretch/>
        </p:blipFill>
        <p:spPr>
          <a:xfrm>
            <a:off x="8841947" y="5560430"/>
            <a:ext cx="966163" cy="153619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12528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4454B61F-51E0-7640-AB36-AAB4D81EEF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980" t="62376" r="-259" b="-1023"/>
          <a:stretch/>
        </p:blipFill>
        <p:spPr>
          <a:xfrm>
            <a:off x="12226039" y="7640219"/>
            <a:ext cx="1392509" cy="2265775"/>
          </a:xfrm>
          <a:prstGeom prst="rect">
            <a:avLst/>
          </a:prstGeom>
        </p:spPr>
      </p:pic>
      <p:pic>
        <p:nvPicPr>
          <p:cNvPr id="42" name="Picture 41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1B2F28FC-C79D-4546-89A2-7F9099275F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61" r="25377"/>
          <a:stretch/>
        </p:blipFill>
        <p:spPr>
          <a:xfrm>
            <a:off x="722366" y="6442425"/>
            <a:ext cx="2201021" cy="4086598"/>
          </a:xfrm>
          <a:prstGeom prst="rect">
            <a:avLst/>
          </a:prstGeom>
        </p:spPr>
      </p:pic>
      <p:pic>
        <p:nvPicPr>
          <p:cNvPr id="43" name="Picture 42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6AA6CB7-3299-8E45-9785-1F734A3CE1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161" r="25377"/>
          <a:stretch/>
        </p:blipFill>
        <p:spPr>
          <a:xfrm>
            <a:off x="3067000" y="6625307"/>
            <a:ext cx="2201021" cy="4086599"/>
          </a:xfrm>
          <a:prstGeom prst="rect">
            <a:avLst/>
          </a:prstGeom>
        </p:spPr>
      </p:pic>
      <p:pic>
        <p:nvPicPr>
          <p:cNvPr id="44" name="Picture 43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70FCE61-DE22-5442-A5F4-D1E06EC48B4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161" r="25377"/>
          <a:stretch/>
        </p:blipFill>
        <p:spPr>
          <a:xfrm>
            <a:off x="5346873" y="6677557"/>
            <a:ext cx="2201022" cy="4086600"/>
          </a:xfrm>
          <a:prstGeom prst="rect">
            <a:avLst/>
          </a:prstGeom>
        </p:spPr>
      </p:pic>
      <p:pic>
        <p:nvPicPr>
          <p:cNvPr id="45" name="Picture 44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D1D279C0-A4E9-764D-89D9-45126712BA9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161" r="25377"/>
          <a:stretch/>
        </p:blipFill>
        <p:spPr>
          <a:xfrm>
            <a:off x="7657224" y="6729807"/>
            <a:ext cx="2201023" cy="4086602"/>
          </a:xfrm>
          <a:prstGeom prst="rect">
            <a:avLst/>
          </a:prstGeom>
        </p:spPr>
      </p:pic>
      <p:pic>
        <p:nvPicPr>
          <p:cNvPr id="46" name="Picture 45" descr="A picture containing shape&#10;&#10;Description automatically generated">
            <a:extLst>
              <a:ext uri="{FF2B5EF4-FFF2-40B4-BE49-F238E27FC236}">
                <a16:creationId xmlns:a16="http://schemas.microsoft.com/office/drawing/2014/main" id="{1AB5949D-854B-9A48-B93D-9E1659E35D8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5161" r="25377"/>
          <a:stretch/>
        </p:blipFill>
        <p:spPr>
          <a:xfrm>
            <a:off x="9967578" y="6729805"/>
            <a:ext cx="2201024" cy="40866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/>
              <p:nvPr/>
            </p:nvSpPr>
            <p:spPr>
              <a:xfrm>
                <a:off x="5006783" y="3319437"/>
                <a:ext cx="614912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6783" y="3319437"/>
                <a:ext cx="614912" cy="461665"/>
              </a:xfrm>
              <a:prstGeom prst="rect">
                <a:avLst/>
              </a:prstGeom>
              <a:blipFill>
                <a:blip r:embed="rId9"/>
                <a:stretch>
                  <a:fillRect l="-14286" r="-4082" b="-135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/>
              <p:nvPr/>
            </p:nvSpPr>
            <p:spPr>
              <a:xfrm>
                <a:off x="11068090" y="3319437"/>
                <a:ext cx="623825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68090" y="3319437"/>
                <a:ext cx="623825" cy="461665"/>
              </a:xfrm>
              <a:prstGeom prst="rect">
                <a:avLst/>
              </a:prstGeom>
              <a:blipFill>
                <a:blip r:embed="rId10"/>
                <a:stretch>
                  <a:fillRect l="-14000" r="-6000" b="-135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 descr="A picture containing chart&#10;&#10;Description automatically generated">
            <a:extLst>
              <a:ext uri="{FF2B5EF4-FFF2-40B4-BE49-F238E27FC236}">
                <a16:creationId xmlns:a16="http://schemas.microsoft.com/office/drawing/2014/main" id="{46D99167-70AF-AF43-989F-D185719886F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639" t="79835" r="79041" b="10883"/>
          <a:stretch/>
        </p:blipFill>
        <p:spPr>
          <a:xfrm>
            <a:off x="1415159" y="6062225"/>
            <a:ext cx="932537" cy="7375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D2BD110-7378-3B4A-B98B-EA2607B240F5}"/>
              </a:ext>
            </a:extLst>
          </p:cNvPr>
          <p:cNvSpPr txBox="1"/>
          <p:nvPr/>
        </p:nvSpPr>
        <p:spPr>
          <a:xfrm>
            <a:off x="841222" y="10330403"/>
            <a:ext cx="19392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D876C0-7FAE-624E-9FC5-FFCBF4FC94B6}"/>
              </a:ext>
            </a:extLst>
          </p:cNvPr>
          <p:cNvSpPr txBox="1"/>
          <p:nvPr/>
        </p:nvSpPr>
        <p:spPr>
          <a:xfrm>
            <a:off x="2967364" y="10330402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D36CE7-E653-BF4F-905C-BCD875A2F114}"/>
              </a:ext>
            </a:extLst>
          </p:cNvPr>
          <p:cNvSpPr txBox="1"/>
          <p:nvPr/>
        </p:nvSpPr>
        <p:spPr>
          <a:xfrm>
            <a:off x="5260864" y="10326009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3BDAF4-FEDE-2A40-A625-36416C8F453C}"/>
              </a:ext>
            </a:extLst>
          </p:cNvPr>
          <p:cNvSpPr txBox="1"/>
          <p:nvPr/>
        </p:nvSpPr>
        <p:spPr>
          <a:xfrm>
            <a:off x="7599790" y="10326009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5407-C312-6F41-A2B5-412202FDECDE}"/>
              </a:ext>
            </a:extLst>
          </p:cNvPr>
          <p:cNvSpPr txBox="1"/>
          <p:nvPr/>
        </p:nvSpPr>
        <p:spPr>
          <a:xfrm>
            <a:off x="9910141" y="10326009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6CCC0B-EDA8-8546-A39B-018E1D4D6B49}"/>
              </a:ext>
            </a:extLst>
          </p:cNvPr>
          <p:cNvSpPr txBox="1"/>
          <p:nvPr/>
        </p:nvSpPr>
        <p:spPr>
          <a:xfrm>
            <a:off x="174831" y="4910976"/>
            <a:ext cx="12403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a)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61DAFA-FD47-CF4B-9DB5-457D95E51031}"/>
              </a:ext>
            </a:extLst>
          </p:cNvPr>
          <p:cNvSpPr txBox="1"/>
          <p:nvPr/>
        </p:nvSpPr>
        <p:spPr>
          <a:xfrm>
            <a:off x="50152" y="10239802"/>
            <a:ext cx="8985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b)</a:t>
            </a:r>
          </a:p>
        </p:txBody>
      </p: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FF1BD776-FAFA-7146-9A67-CF65686937F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9723" r="22592" b="15206"/>
          <a:stretch/>
        </p:blipFill>
        <p:spPr>
          <a:xfrm>
            <a:off x="6808917" y="954378"/>
            <a:ext cx="2922758" cy="4447350"/>
          </a:xfrm>
          <a:prstGeom prst="rect">
            <a:avLst/>
          </a:prstGeom>
        </p:spPr>
      </p:pic>
      <p:pic>
        <p:nvPicPr>
          <p:cNvPr id="35" name="Picture 34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028284D0-D915-084D-B61E-C744F0A496A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9723" r="22592" b="15206"/>
          <a:stretch/>
        </p:blipFill>
        <p:spPr>
          <a:xfrm>
            <a:off x="697422" y="986953"/>
            <a:ext cx="2975003" cy="4526848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006BED5-1188-C34D-8B59-79326A6BE4F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76857" t="62360" r="4008"/>
          <a:stretch/>
        </p:blipFill>
        <p:spPr>
          <a:xfrm>
            <a:off x="10012789" y="2158232"/>
            <a:ext cx="1367214" cy="2784073"/>
          </a:xfrm>
          <a:prstGeom prst="rect">
            <a:avLst/>
          </a:prstGeom>
        </p:spPr>
      </p:pic>
      <p:pic>
        <p:nvPicPr>
          <p:cNvPr id="37" name="Picture 36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93866107-3FC2-3742-A7BC-9A33FEA3966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76857" t="62360" r="4008"/>
          <a:stretch/>
        </p:blipFill>
        <p:spPr>
          <a:xfrm>
            <a:off x="3947025" y="2134019"/>
            <a:ext cx="1367214" cy="2784073"/>
          </a:xfrm>
          <a:prstGeom prst="rect">
            <a:avLst/>
          </a:prstGeom>
        </p:spPr>
      </p:pic>
      <p:pic>
        <p:nvPicPr>
          <p:cNvPr id="39" name="Picture 38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7CDDB28-8C02-3446-8E36-CCBF7A0E96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724" t="50304" r="42693" b="36785"/>
          <a:stretch/>
        </p:blipFill>
        <p:spPr>
          <a:xfrm>
            <a:off x="3229602" y="5599319"/>
            <a:ext cx="1886657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40" name="Picture 39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A40BCCF0-7676-DB47-92E6-5945824278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008" t="48233" r="42761" b="39168"/>
          <a:stretch/>
        </p:blipFill>
        <p:spPr>
          <a:xfrm>
            <a:off x="5498480" y="5599319"/>
            <a:ext cx="1886656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41" name="Picture 40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4CAA0247-AD72-5D4F-B140-B6E8D3F90D2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2908" t="46850" r="42654" b="40368"/>
          <a:stretch/>
        </p:blipFill>
        <p:spPr>
          <a:xfrm>
            <a:off x="7814409" y="5599320"/>
            <a:ext cx="1886655" cy="153399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7361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90AFA51B-D7C3-B04A-9A61-8CF5272FB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61" r="25377"/>
          <a:stretch/>
        </p:blipFill>
        <p:spPr>
          <a:xfrm>
            <a:off x="795256" y="6864988"/>
            <a:ext cx="2201021" cy="4086598"/>
          </a:xfrm>
          <a:prstGeom prst="rect">
            <a:avLst/>
          </a:prstGeom>
        </p:spPr>
      </p:pic>
      <p:pic>
        <p:nvPicPr>
          <p:cNvPr id="13" name="Picture 12" descr="A picture containing shape&#10;&#10;Description automatically generated">
            <a:extLst>
              <a:ext uri="{FF2B5EF4-FFF2-40B4-BE49-F238E27FC236}">
                <a16:creationId xmlns:a16="http://schemas.microsoft.com/office/drawing/2014/main" id="{F8C12517-3A89-3242-8A86-72F40141F1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161" r="25377"/>
          <a:stretch/>
        </p:blipFill>
        <p:spPr>
          <a:xfrm>
            <a:off x="9128109" y="7137588"/>
            <a:ext cx="2201024" cy="4086604"/>
          </a:xfrm>
          <a:prstGeom prst="rect">
            <a:avLst/>
          </a:prstGeom>
        </p:spPr>
      </p:pic>
      <p:pic>
        <p:nvPicPr>
          <p:cNvPr id="14" name="Picture 13" descr="A picture containing shape&#10;&#10;Description automatically generated">
            <a:extLst>
              <a:ext uri="{FF2B5EF4-FFF2-40B4-BE49-F238E27FC236}">
                <a16:creationId xmlns:a16="http://schemas.microsoft.com/office/drawing/2014/main" id="{4454B61F-51E0-7640-AB36-AAB4D81EEF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980" t="62376" r="-259" b="-1023"/>
          <a:stretch/>
        </p:blipFill>
        <p:spPr>
          <a:xfrm>
            <a:off x="11350904" y="8239489"/>
            <a:ext cx="1393699" cy="22677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/>
              <p:nvPr/>
            </p:nvSpPr>
            <p:spPr>
              <a:xfrm>
                <a:off x="6247099" y="5088839"/>
                <a:ext cx="614912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E38217C-7AC6-9741-BF16-0DE4434E4B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7099" y="5088839"/>
                <a:ext cx="614912" cy="461665"/>
              </a:xfrm>
              <a:prstGeom prst="rect">
                <a:avLst/>
              </a:prstGeom>
              <a:blipFill>
                <a:blip r:embed="rId6"/>
                <a:stretch>
                  <a:fillRect l="-14286" r="-4082" b="-1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/>
              <p:nvPr/>
            </p:nvSpPr>
            <p:spPr>
              <a:xfrm>
                <a:off x="11995997" y="5151212"/>
                <a:ext cx="623825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22</m:t>
                          </m:r>
                        </m:sub>
                      </m:sSub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990C998-432E-6147-9FC4-3226CE6F5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5997" y="5151212"/>
                <a:ext cx="623825" cy="461665"/>
              </a:xfrm>
              <a:prstGeom prst="rect">
                <a:avLst/>
              </a:prstGeom>
              <a:blipFill>
                <a:blip r:embed="rId7"/>
                <a:stretch>
                  <a:fillRect l="-14000" r="-6000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Picture 24" descr="A picture containing chart&#10;&#10;Description automatically generated">
            <a:extLst>
              <a:ext uri="{FF2B5EF4-FFF2-40B4-BE49-F238E27FC236}">
                <a16:creationId xmlns:a16="http://schemas.microsoft.com/office/drawing/2014/main" id="{46D99167-70AF-AF43-989F-D185719886F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639" t="79835" r="79041" b="10883"/>
          <a:stretch/>
        </p:blipFill>
        <p:spPr>
          <a:xfrm>
            <a:off x="948461" y="6700939"/>
            <a:ext cx="932537" cy="7375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D2BD110-7378-3B4A-B98B-EA2607B240F5}"/>
              </a:ext>
            </a:extLst>
          </p:cNvPr>
          <p:cNvSpPr txBox="1"/>
          <p:nvPr/>
        </p:nvSpPr>
        <p:spPr>
          <a:xfrm>
            <a:off x="914112" y="10674588"/>
            <a:ext cx="19392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D876C0-7FAE-624E-9FC5-FFCBF4FC94B6}"/>
              </a:ext>
            </a:extLst>
          </p:cNvPr>
          <p:cNvSpPr txBox="1"/>
          <p:nvPr/>
        </p:nvSpPr>
        <p:spPr>
          <a:xfrm>
            <a:off x="2829967" y="10670194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D36CE7-E653-BF4F-905C-BCD875A2F114}"/>
              </a:ext>
            </a:extLst>
          </p:cNvPr>
          <p:cNvSpPr txBox="1"/>
          <p:nvPr/>
        </p:nvSpPr>
        <p:spPr>
          <a:xfrm>
            <a:off x="4792743" y="10670194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3BDAF4-FEDE-2A40-A625-36416C8F453C}"/>
              </a:ext>
            </a:extLst>
          </p:cNvPr>
          <p:cNvSpPr txBox="1"/>
          <p:nvPr/>
        </p:nvSpPr>
        <p:spPr>
          <a:xfrm>
            <a:off x="6853362" y="10626918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5407-C312-6F41-A2B5-412202FDECDE}"/>
              </a:ext>
            </a:extLst>
          </p:cNvPr>
          <p:cNvSpPr txBox="1"/>
          <p:nvPr/>
        </p:nvSpPr>
        <p:spPr>
          <a:xfrm>
            <a:off x="9017118" y="10623738"/>
            <a:ext cx="2333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6CCC0B-EDA8-8546-A39B-018E1D4D6B49}"/>
              </a:ext>
            </a:extLst>
          </p:cNvPr>
          <p:cNvSpPr txBox="1"/>
          <p:nvPr/>
        </p:nvSpPr>
        <p:spPr>
          <a:xfrm>
            <a:off x="174831" y="6879265"/>
            <a:ext cx="12403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a)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61DAFA-FD47-CF4B-9DB5-457D95E51031}"/>
              </a:ext>
            </a:extLst>
          </p:cNvPr>
          <p:cNvSpPr txBox="1"/>
          <p:nvPr/>
        </p:nvSpPr>
        <p:spPr>
          <a:xfrm>
            <a:off x="174831" y="9962308"/>
            <a:ext cx="89854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b)</a:t>
            </a:r>
          </a:p>
        </p:txBody>
      </p:sp>
      <p:pic>
        <p:nvPicPr>
          <p:cNvPr id="34" name="Picture 33" descr="A picture containing text&#10;&#10;Description automatically generated">
            <a:extLst>
              <a:ext uri="{FF2B5EF4-FFF2-40B4-BE49-F238E27FC236}">
                <a16:creationId xmlns:a16="http://schemas.microsoft.com/office/drawing/2014/main" id="{FF1BD776-FAFA-7146-9A67-CF65686937F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723" r="22592" b="15206"/>
          <a:stretch/>
        </p:blipFill>
        <p:spPr>
          <a:xfrm>
            <a:off x="7399808" y="2815263"/>
            <a:ext cx="3070328" cy="4671897"/>
          </a:xfrm>
          <a:prstGeom prst="rect">
            <a:avLst/>
          </a:prstGeom>
        </p:spPr>
      </p:pic>
      <p:pic>
        <p:nvPicPr>
          <p:cNvPr id="35" name="Picture 34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028284D0-D915-084D-B61E-C744F0A496A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9723" r="22592" b="15206"/>
          <a:stretch/>
        </p:blipFill>
        <p:spPr>
          <a:xfrm>
            <a:off x="1792235" y="2735764"/>
            <a:ext cx="3174821" cy="4830897"/>
          </a:xfrm>
          <a:prstGeom prst="rect">
            <a:avLst/>
          </a:prstGeom>
        </p:spPr>
      </p:pic>
      <p:pic>
        <p:nvPicPr>
          <p:cNvPr id="36" name="Picture 35" descr="A picture containing text&#10;&#10;Description automatically generated">
            <a:extLst>
              <a:ext uri="{FF2B5EF4-FFF2-40B4-BE49-F238E27FC236}">
                <a16:creationId xmlns:a16="http://schemas.microsoft.com/office/drawing/2014/main" id="{4006BED5-1188-C34D-8B59-79326A6BE4F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6857" t="62360" r="4008"/>
          <a:stretch/>
        </p:blipFill>
        <p:spPr>
          <a:xfrm>
            <a:off x="10847641" y="3884438"/>
            <a:ext cx="1460269" cy="2973562"/>
          </a:xfrm>
          <a:prstGeom prst="rect">
            <a:avLst/>
          </a:prstGeom>
        </p:spPr>
      </p:pic>
      <p:pic>
        <p:nvPicPr>
          <p:cNvPr id="37" name="Picture 36" descr="A picture containing text, vector graphics, light&#10;&#10;Description automatically generated">
            <a:extLst>
              <a:ext uri="{FF2B5EF4-FFF2-40B4-BE49-F238E27FC236}">
                <a16:creationId xmlns:a16="http://schemas.microsoft.com/office/drawing/2014/main" id="{93866107-3FC2-3742-A7BC-9A33FEA3966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6857" t="62360" r="4008"/>
          <a:stretch/>
        </p:blipFill>
        <p:spPr>
          <a:xfrm>
            <a:off x="5177642" y="3884438"/>
            <a:ext cx="1479278" cy="3012271"/>
          </a:xfrm>
          <a:prstGeom prst="rect">
            <a:avLst/>
          </a:prstGeom>
        </p:spPr>
      </p:pic>
      <p:pic>
        <p:nvPicPr>
          <p:cNvPr id="22" name="Picture 21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F7C0B47D-FE49-5746-AFC1-6824E9D8573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2724" t="50304" r="42693" b="36785"/>
          <a:stretch/>
        </p:blipFill>
        <p:spPr>
          <a:xfrm>
            <a:off x="3124852" y="8575147"/>
            <a:ext cx="1886657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31" name="Picture 30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87D79CD2-25E5-3448-ABC4-5C4A65AB866A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3008" t="48233" r="42761" b="39168"/>
          <a:stretch/>
        </p:blipFill>
        <p:spPr>
          <a:xfrm>
            <a:off x="5136674" y="8575147"/>
            <a:ext cx="1886656" cy="1534000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pic>
        <p:nvPicPr>
          <p:cNvPr id="38" name="Picture 37" descr="A picture containing text, ax, vector graphics&#10;&#10;Description automatically generated">
            <a:extLst>
              <a:ext uri="{FF2B5EF4-FFF2-40B4-BE49-F238E27FC236}">
                <a16:creationId xmlns:a16="http://schemas.microsoft.com/office/drawing/2014/main" id="{01D2DC3E-D7B6-D740-8666-9EFF3EE6C56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2908" t="46850" r="42654" b="40368"/>
          <a:stretch/>
        </p:blipFill>
        <p:spPr>
          <a:xfrm>
            <a:off x="7144113" y="8570820"/>
            <a:ext cx="1886655" cy="153399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0F4B21-BE4A-0841-BA1D-C0321ED82A2F}"/>
              </a:ext>
            </a:extLst>
          </p:cNvPr>
          <p:cNvSpPr/>
          <p:nvPr/>
        </p:nvSpPr>
        <p:spPr>
          <a:xfrm>
            <a:off x="1449301" y="9114742"/>
            <a:ext cx="868911" cy="4796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7AA5D09-1537-FB40-90E7-DB3B906613E3}"/>
              </a:ext>
            </a:extLst>
          </p:cNvPr>
          <p:cNvCxnSpPr>
            <a:cxnSpLocks/>
          </p:cNvCxnSpPr>
          <p:nvPr/>
        </p:nvCxnSpPr>
        <p:spPr>
          <a:xfrm flipV="1">
            <a:off x="2318212" y="8570820"/>
            <a:ext cx="784869" cy="539529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EA0BDB4-E667-C94D-B6A6-EE8E91B691BE}"/>
              </a:ext>
            </a:extLst>
          </p:cNvPr>
          <p:cNvCxnSpPr>
            <a:cxnSpLocks/>
          </p:cNvCxnSpPr>
          <p:nvPr/>
        </p:nvCxnSpPr>
        <p:spPr>
          <a:xfrm>
            <a:off x="2318212" y="9594428"/>
            <a:ext cx="784869" cy="510391"/>
          </a:xfrm>
          <a:prstGeom prst="straightConnector1">
            <a:avLst/>
          </a:prstGeom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173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24644</TotalTime>
  <Words>64</Words>
  <Application>Microsoft Macintosh PowerPoint</Application>
  <PresentationFormat>Custom</PresentationFormat>
  <Paragraphs>44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ia267</dc:creator>
  <cp:keywords/>
  <dc:description/>
  <cp:lastModifiedBy>ia267</cp:lastModifiedBy>
  <cp:revision>90</cp:revision>
  <dcterms:created xsi:type="dcterms:W3CDTF">2021-06-04T01:42:43Z</dcterms:created>
  <dcterms:modified xsi:type="dcterms:W3CDTF">2021-09-14T17:06:54Z</dcterms:modified>
  <cp:category/>
</cp:coreProperties>
</file>

<file path=docProps/thumbnail.jpeg>
</file>